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62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EC50-53D4-425E-B452-53363DE0B302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427F3-6563-4C54-99E8-57742466A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12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EC50-53D4-425E-B452-53363DE0B302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427F3-6563-4C54-99E8-57742466A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426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EC50-53D4-425E-B452-53363DE0B302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427F3-6563-4C54-99E8-57742466A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066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EC50-53D4-425E-B452-53363DE0B302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427F3-6563-4C54-99E8-57742466A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384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EC50-53D4-425E-B452-53363DE0B302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427F3-6563-4C54-99E8-57742466A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018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EC50-53D4-425E-B452-53363DE0B302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427F3-6563-4C54-99E8-57742466A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EC50-53D4-425E-B452-53363DE0B302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427F3-6563-4C54-99E8-57742466A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089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EC50-53D4-425E-B452-53363DE0B302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427F3-6563-4C54-99E8-57742466A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515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EC50-53D4-425E-B452-53363DE0B302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427F3-6563-4C54-99E8-57742466A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443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EC50-53D4-425E-B452-53363DE0B302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427F3-6563-4C54-99E8-57742466A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34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EC50-53D4-425E-B452-53363DE0B302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427F3-6563-4C54-99E8-57742466A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620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7EC50-53D4-425E-B452-53363DE0B302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427F3-6563-4C54-99E8-57742466A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062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4038600" cy="1143000"/>
          </a:xfrm>
        </p:spPr>
        <p:txBody>
          <a:bodyPr/>
          <a:lstStyle/>
          <a:p>
            <a:r>
              <a:rPr lang="en-US" b="1" dirty="0" smtClean="0"/>
              <a:t>Boyle’s Law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381000"/>
            <a:ext cx="4550930" cy="4572000"/>
          </a:xfrm>
        </p:spPr>
      </p:pic>
      <p:sp>
        <p:nvSpPr>
          <p:cNvPr id="5" name="TextBox 4"/>
          <p:cNvSpPr txBox="1"/>
          <p:nvPr/>
        </p:nvSpPr>
        <p:spPr>
          <a:xfrm>
            <a:off x="1143000" y="5181600"/>
            <a:ext cx="7467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P</a:t>
            </a:r>
            <a:r>
              <a:rPr lang="en-US" sz="4000" baseline="-25000" dirty="0" smtClean="0"/>
              <a:t>1</a:t>
            </a:r>
            <a:r>
              <a:rPr lang="en-US" sz="4000" dirty="0" smtClean="0"/>
              <a:t> = Low  ↓             P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 = High  ↑</a:t>
            </a:r>
          </a:p>
          <a:p>
            <a:r>
              <a:rPr lang="en-US" sz="4000" dirty="0" smtClean="0"/>
              <a:t>V</a:t>
            </a:r>
            <a:r>
              <a:rPr lang="en-US" sz="4000" baseline="-25000" dirty="0" smtClean="0"/>
              <a:t>1</a:t>
            </a:r>
            <a:r>
              <a:rPr lang="en-US" sz="4000" dirty="0" smtClean="0"/>
              <a:t> = High ↑             V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 = Low  ↓            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4543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76200"/>
            <a:ext cx="7772400" cy="1470025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Boyle’s Law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371600"/>
            <a:ext cx="7848600" cy="2057400"/>
          </a:xfrm>
        </p:spPr>
        <p:txBody>
          <a:bodyPr/>
          <a:lstStyle/>
          <a:p>
            <a:r>
              <a:rPr lang="en-US" b="1" dirty="0" smtClean="0"/>
              <a:t>The </a:t>
            </a:r>
            <a:r>
              <a:rPr lang="en-US" b="1" u="sng" dirty="0" smtClean="0"/>
              <a:t>v</a:t>
            </a:r>
            <a:r>
              <a:rPr lang="en-US" b="1" dirty="0" smtClean="0"/>
              <a:t>olume of a gas is </a:t>
            </a:r>
            <a:r>
              <a:rPr lang="en-US" b="1" u="sng" dirty="0" smtClean="0"/>
              <a:t>inversely proportional </a:t>
            </a:r>
            <a:r>
              <a:rPr lang="en-US" b="1" dirty="0" smtClean="0"/>
              <a:t>to its </a:t>
            </a:r>
            <a:r>
              <a:rPr lang="en-US" b="1" u="sng" dirty="0" smtClean="0"/>
              <a:t>p</a:t>
            </a:r>
            <a:r>
              <a:rPr lang="en-US" b="1" dirty="0" smtClean="0"/>
              <a:t>ressure if the </a:t>
            </a:r>
            <a:r>
              <a:rPr lang="en-US" b="1" u="sng" dirty="0" smtClean="0"/>
              <a:t>t</a:t>
            </a:r>
            <a:r>
              <a:rPr lang="en-US" b="1" dirty="0" smtClean="0"/>
              <a:t>emperature and number of particles is constant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3657600"/>
            <a:ext cx="723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T  =  C          V     ↑          P     ↓</a:t>
            </a:r>
            <a:endParaRPr lang="en-US" sz="3600" b="1" dirty="0"/>
          </a:p>
          <a:p>
            <a:pPr algn="ctr"/>
            <a:r>
              <a:rPr lang="en-US" sz="3600" b="1" dirty="0" smtClean="0"/>
              <a:t>T  =  C          V     ↓          P     ↑</a:t>
            </a:r>
          </a:p>
        </p:txBody>
      </p:sp>
    </p:spTree>
    <p:extLst>
      <p:ext uri="{BB962C8B-B14F-4D97-AF65-F5344CB8AC3E}">
        <p14:creationId xmlns:p14="http://schemas.microsoft.com/office/powerpoint/2010/main" val="57954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470025"/>
          </a:xfrm>
        </p:spPr>
        <p:txBody>
          <a:bodyPr>
            <a:normAutofit/>
          </a:bodyPr>
          <a:lstStyle/>
          <a:p>
            <a:r>
              <a:rPr lang="en-US" sz="6000" dirty="0" smtClean="0"/>
              <a:t>Boyle’s Law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600200"/>
            <a:ext cx="8382000" cy="1752600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en-US" sz="3600" b="1" dirty="0">
                <a:solidFill>
                  <a:prstClr val="black"/>
                </a:solidFill>
              </a:rPr>
              <a:t>Saying</a:t>
            </a:r>
            <a:r>
              <a:rPr lang="en-US" sz="3600" dirty="0">
                <a:solidFill>
                  <a:prstClr val="black"/>
                </a:solidFill>
              </a:rPr>
              <a:t> – </a:t>
            </a:r>
            <a:r>
              <a:rPr lang="en-US" sz="3600" dirty="0" smtClean="0">
                <a:solidFill>
                  <a:prstClr val="black"/>
                </a:solidFill>
              </a:rPr>
              <a:t>Beat </a:t>
            </a:r>
            <a:r>
              <a:rPr lang="en-US" sz="3600" dirty="0">
                <a:solidFill>
                  <a:prstClr val="black"/>
                </a:solidFill>
              </a:rPr>
              <a:t>Perk Valley, </a:t>
            </a:r>
            <a:endParaRPr lang="en-US" sz="3600" dirty="0" smtClean="0">
              <a:solidFill>
                <a:prstClr val="black"/>
              </a:solidFill>
            </a:endParaRPr>
          </a:p>
          <a:p>
            <a:pPr lvl="0">
              <a:spcBef>
                <a:spcPts val="0"/>
              </a:spcBef>
            </a:pPr>
            <a:r>
              <a:rPr lang="en-US" sz="3600" dirty="0" smtClean="0">
                <a:solidFill>
                  <a:prstClr val="black"/>
                </a:solidFill>
              </a:rPr>
              <a:t>sometimes </a:t>
            </a:r>
            <a:r>
              <a:rPr lang="en-US" sz="3600" dirty="0">
                <a:solidFill>
                  <a:prstClr val="black"/>
                </a:solidFill>
              </a:rPr>
              <a:t>you win &amp; sometimes you loose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19200" y="3352800"/>
            <a:ext cx="67135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B</a:t>
            </a:r>
            <a:r>
              <a:rPr lang="en-US" sz="3200" dirty="0" smtClean="0"/>
              <a:t>oyles   =   </a:t>
            </a:r>
            <a:r>
              <a:rPr lang="en-US" sz="4000" b="1" dirty="0" smtClean="0"/>
              <a:t>P</a:t>
            </a:r>
            <a:r>
              <a:rPr lang="en-US" sz="3200" dirty="0" smtClean="0"/>
              <a:t>ressure  </a:t>
            </a:r>
            <a:r>
              <a:rPr lang="en-US" sz="4000" b="1" dirty="0" smtClean="0"/>
              <a:t>V</a:t>
            </a:r>
            <a:r>
              <a:rPr lang="en-US" sz="3200" dirty="0" smtClean="0"/>
              <a:t>olume                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600200" y="4267200"/>
            <a:ext cx="480772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                ↑            ↓    </a:t>
            </a:r>
          </a:p>
          <a:p>
            <a:r>
              <a:rPr lang="en-US" sz="4000" dirty="0" smtClean="0"/>
              <a:t>                       </a:t>
            </a:r>
            <a:r>
              <a:rPr lang="en-US" sz="3200" dirty="0" smtClean="0"/>
              <a:t>or</a:t>
            </a:r>
            <a:r>
              <a:rPr lang="en-US" sz="4000" dirty="0" smtClean="0"/>
              <a:t>   </a:t>
            </a:r>
          </a:p>
          <a:p>
            <a:r>
              <a:rPr lang="en-US" sz="4000" dirty="0" smtClean="0"/>
              <a:t>                ↓            ↑ 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6784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Charles’s Law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466691"/>
            <a:ext cx="3733800" cy="3173731"/>
          </a:xfrm>
        </p:spPr>
      </p:pic>
      <p:sp>
        <p:nvSpPr>
          <p:cNvPr id="5" name="Rectangle 4"/>
          <p:cNvSpPr/>
          <p:nvPr/>
        </p:nvSpPr>
        <p:spPr>
          <a:xfrm>
            <a:off x="1752600" y="3581400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073236" y="4343400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" y="2819400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5° K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283527" y="3581400"/>
            <a:ext cx="10599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35° K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36880" y="4657635"/>
            <a:ext cx="655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T</a:t>
            </a:r>
            <a:r>
              <a:rPr lang="en-US" sz="3600" b="1" baseline="-25000" dirty="0" smtClean="0"/>
              <a:t>1</a:t>
            </a:r>
            <a:r>
              <a:rPr lang="en-US" sz="3600" b="1" dirty="0" smtClean="0"/>
              <a:t>  = Low   ↓            T</a:t>
            </a:r>
            <a:r>
              <a:rPr lang="en-US" sz="3600" b="1" baseline="-25000" dirty="0" smtClean="0"/>
              <a:t>2</a:t>
            </a:r>
            <a:r>
              <a:rPr lang="en-US" sz="3600" b="1" dirty="0" smtClean="0"/>
              <a:t> = High  ↑</a:t>
            </a:r>
          </a:p>
          <a:p>
            <a:r>
              <a:rPr lang="en-US" sz="3600" b="1" dirty="0" smtClean="0"/>
              <a:t>V</a:t>
            </a:r>
            <a:r>
              <a:rPr lang="en-US" sz="3600" b="1" baseline="-25000" dirty="0" smtClean="0"/>
              <a:t>1</a:t>
            </a:r>
            <a:r>
              <a:rPr lang="en-US" sz="3600" b="1" dirty="0" smtClean="0"/>
              <a:t>  = Low   ↓           V</a:t>
            </a:r>
            <a:r>
              <a:rPr lang="en-US" sz="3600" b="1" baseline="-25000" dirty="0" smtClean="0"/>
              <a:t>2</a:t>
            </a:r>
            <a:r>
              <a:rPr lang="en-US" sz="3600" b="1" dirty="0" smtClean="0"/>
              <a:t> = High   ↑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1632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855"/>
            <a:ext cx="7772400" cy="1470025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Charles’s Law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219200"/>
            <a:ext cx="8001000" cy="2209800"/>
          </a:xfrm>
        </p:spPr>
        <p:txBody>
          <a:bodyPr>
            <a:noAutofit/>
          </a:bodyPr>
          <a:lstStyle/>
          <a:p>
            <a:r>
              <a:rPr lang="en-US" b="1" dirty="0" smtClean="0"/>
              <a:t>The </a:t>
            </a:r>
            <a:r>
              <a:rPr lang="en-US" b="1" u="sng" dirty="0" smtClean="0"/>
              <a:t>v</a:t>
            </a:r>
            <a:r>
              <a:rPr lang="en-US" b="1" dirty="0" smtClean="0"/>
              <a:t>olume of a gas is </a:t>
            </a:r>
            <a:r>
              <a:rPr lang="en-US" b="1" u="sng" dirty="0" smtClean="0"/>
              <a:t>directly proportional </a:t>
            </a:r>
            <a:r>
              <a:rPr lang="en-US" b="1" dirty="0" smtClean="0"/>
              <a:t>to its </a:t>
            </a:r>
            <a:r>
              <a:rPr lang="en-US" b="1" u="sng" dirty="0" smtClean="0"/>
              <a:t>t</a:t>
            </a:r>
            <a:r>
              <a:rPr lang="en-US" b="1" dirty="0" smtClean="0"/>
              <a:t>emperature in Kelvins if the </a:t>
            </a:r>
            <a:r>
              <a:rPr lang="en-US" b="1" u="sng" dirty="0" smtClean="0"/>
              <a:t>p</a:t>
            </a:r>
            <a:r>
              <a:rPr lang="en-US" b="1" dirty="0" smtClean="0"/>
              <a:t>ressure and the number of particles of the gas are constant.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3733800"/>
            <a:ext cx="723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T     ↑          V     ↑          P   =  C</a:t>
            </a:r>
          </a:p>
          <a:p>
            <a:pPr algn="ctr"/>
            <a:r>
              <a:rPr lang="en-US" sz="3600" b="1" dirty="0" smtClean="0"/>
              <a:t>T     ↓          V     ↓          P   =  C</a:t>
            </a:r>
          </a:p>
        </p:txBody>
      </p:sp>
    </p:spTree>
    <p:extLst>
      <p:ext uri="{BB962C8B-B14F-4D97-AF65-F5344CB8AC3E}">
        <p14:creationId xmlns:p14="http://schemas.microsoft.com/office/powerpoint/2010/main" val="128407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Charles’s Law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r>
              <a:rPr lang="en-US" sz="4000" b="1" dirty="0">
                <a:solidFill>
                  <a:prstClr val="black"/>
                </a:solidFill>
              </a:rPr>
              <a:t>Saying</a:t>
            </a:r>
            <a:r>
              <a:rPr lang="en-US" sz="4000" dirty="0">
                <a:solidFill>
                  <a:prstClr val="black"/>
                </a:solidFill>
              </a:rPr>
              <a:t> </a:t>
            </a:r>
            <a:r>
              <a:rPr lang="en-US" sz="4000" dirty="0" smtClean="0">
                <a:solidFill>
                  <a:prstClr val="black"/>
                </a:solidFill>
              </a:rPr>
              <a:t>–    </a:t>
            </a:r>
            <a:r>
              <a:rPr lang="en-US" sz="4000" b="1" dirty="0" smtClean="0">
                <a:solidFill>
                  <a:prstClr val="black"/>
                </a:solidFill>
              </a:rPr>
              <a:t>C</a:t>
            </a:r>
            <a:r>
              <a:rPr lang="en-US" sz="4000" dirty="0" smtClean="0">
                <a:solidFill>
                  <a:prstClr val="black"/>
                </a:solidFill>
              </a:rPr>
              <a:t>  “See”  </a:t>
            </a:r>
            <a:r>
              <a:rPr lang="en-US" sz="4000" b="1" dirty="0" smtClean="0">
                <a:solidFill>
                  <a:prstClr val="black"/>
                </a:solidFill>
              </a:rPr>
              <a:t>T V</a:t>
            </a:r>
            <a:r>
              <a:rPr lang="en-US" sz="4000" dirty="0" smtClean="0">
                <a:solidFill>
                  <a:prstClr val="black"/>
                </a:solidFill>
              </a:rPr>
              <a:t>  “Television”</a:t>
            </a:r>
            <a:endParaRPr lang="en-US" sz="4000" dirty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smtClean="0">
                <a:solidFill>
                  <a:prstClr val="black"/>
                </a:solidFill>
              </a:rPr>
              <a:t>                  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dirty="0" smtClean="0">
                <a:solidFill>
                  <a:prstClr val="black"/>
                </a:solidFill>
              </a:rPr>
              <a:t>        </a:t>
            </a:r>
            <a:r>
              <a:rPr lang="en-US" sz="4000" b="1" dirty="0" smtClean="0">
                <a:solidFill>
                  <a:prstClr val="black"/>
                </a:solidFill>
              </a:rPr>
              <a:t>C</a:t>
            </a:r>
            <a:r>
              <a:rPr lang="en-US" sz="4000" dirty="0" smtClean="0">
                <a:solidFill>
                  <a:prstClr val="black"/>
                </a:solidFill>
              </a:rPr>
              <a:t>harles</a:t>
            </a:r>
            <a:r>
              <a:rPr lang="en-US" sz="4000" b="1" dirty="0" smtClean="0">
                <a:solidFill>
                  <a:prstClr val="black"/>
                </a:solidFill>
              </a:rPr>
              <a:t> = T</a:t>
            </a:r>
            <a:r>
              <a:rPr lang="en-US" sz="4000" dirty="0" smtClean="0">
                <a:solidFill>
                  <a:prstClr val="black"/>
                </a:solidFill>
              </a:rPr>
              <a:t>emperature</a:t>
            </a:r>
            <a:r>
              <a:rPr lang="en-US" sz="4000" b="1" dirty="0" smtClean="0">
                <a:solidFill>
                  <a:prstClr val="black"/>
                </a:solidFill>
              </a:rPr>
              <a:t>  V</a:t>
            </a:r>
            <a:r>
              <a:rPr lang="en-US" sz="4000" dirty="0" smtClean="0">
                <a:solidFill>
                  <a:prstClr val="black"/>
                </a:solidFill>
              </a:rPr>
              <a:t>olume</a:t>
            </a:r>
            <a:endParaRPr lang="en-US" sz="4000" dirty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endParaRPr lang="en-US" sz="4000" b="1" dirty="0" smtClean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sz="4000" b="1" dirty="0" smtClean="0">
                <a:solidFill>
                  <a:prstClr val="black"/>
                </a:solidFill>
              </a:rPr>
              <a:t>                   </a:t>
            </a:r>
            <a:r>
              <a:rPr lang="en-US" sz="4000" dirty="0" smtClean="0">
                <a:solidFill>
                  <a:prstClr val="black"/>
                </a:solidFill>
              </a:rPr>
              <a:t>Eyes Watching  - ↑↑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4000" dirty="0">
                <a:solidFill>
                  <a:prstClr val="black"/>
                </a:solidFill>
              </a:rPr>
              <a:t> </a:t>
            </a:r>
            <a:r>
              <a:rPr lang="en-US" sz="4000" dirty="0" smtClean="0">
                <a:solidFill>
                  <a:prstClr val="black"/>
                </a:solidFill>
              </a:rPr>
              <a:t>                              or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4000" dirty="0">
                <a:solidFill>
                  <a:prstClr val="black"/>
                </a:solidFill>
              </a:rPr>
              <a:t> </a:t>
            </a:r>
            <a:r>
              <a:rPr lang="en-US" sz="4000" dirty="0" smtClean="0">
                <a:solidFill>
                  <a:prstClr val="black"/>
                </a:solidFill>
              </a:rPr>
              <a:t>                  Image from TV  - ↓↓  </a:t>
            </a:r>
            <a:r>
              <a:rPr lang="en-US" sz="4000" b="1" dirty="0" smtClean="0">
                <a:solidFill>
                  <a:prstClr val="black"/>
                </a:solidFill>
              </a:rPr>
              <a:t> </a:t>
            </a:r>
            <a:endParaRPr lang="en-US" sz="4000" b="1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3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0" y="274638"/>
            <a:ext cx="152400" cy="792162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33400"/>
            <a:ext cx="3733800" cy="4648200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533400"/>
            <a:ext cx="3919537" cy="5334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334000" y="1295400"/>
            <a:ext cx="18288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438400" y="1905000"/>
            <a:ext cx="18288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07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180</Words>
  <Application>Microsoft Office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Boyle’s Law</vt:lpstr>
      <vt:lpstr>Boyle’s Law</vt:lpstr>
      <vt:lpstr>Boyle’s Law</vt:lpstr>
      <vt:lpstr>Charles’s Law</vt:lpstr>
      <vt:lpstr>Charles’s Law</vt:lpstr>
      <vt:lpstr>Charles’s Law</vt:lpstr>
      <vt:lpstr>PowerPoint Presentation</vt:lpstr>
    </vt:vector>
  </TitlesOfParts>
  <Company>Boyertown Area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Boyle’s Law</dc:title>
  <dc:creator>Bonnie Baker</dc:creator>
  <cp:lastModifiedBy>Bonnie Baker</cp:lastModifiedBy>
  <cp:revision>9</cp:revision>
  <dcterms:created xsi:type="dcterms:W3CDTF">2012-10-03T11:01:06Z</dcterms:created>
  <dcterms:modified xsi:type="dcterms:W3CDTF">2012-10-03T13:05:25Z</dcterms:modified>
</cp:coreProperties>
</file>